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Klasse B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 8 0 DC +15V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 9 0 DC -15V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VS2 10 0 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D1  13 10  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RB1 13 8    10K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Q11 8 13 12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D2  10 14  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RB2 14 9    10K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Q12 9 14 12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RL2 12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.title Klasse B vers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terker  PUSH-PULL PLACED IN OPAMP FEEDBACK LOOP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 8 0 DC +15V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 9 0 DC -15V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VS3 20 0 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Q21 8 23 22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Q22 9 23 22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RL3 22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XOpAmp 20 22 8 9 23 8 opamp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.title Klasse B vers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terker  PUSH-PULL PLACED IN OPAMP FEEDBACK LOOP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 8 0 DC +2.5V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 9 0 DC -2.5V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VS3 20 0 DC 0 SIN(0V 1VPEAK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Q21 8 23 22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Q22 9 23 22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RL3 22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XOpAmp 20 22 8 9 23 8 opamp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Darlington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3 1 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3 2 0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Darlington met emitt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er degeneratie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3 1 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3 2 0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RED 2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Complementaire Darli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2 1 0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0 2 3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Complementaire Darli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2 1 4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0 2 3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RED 4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R2 2 3 100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Klasse B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 8 0 DC	+15V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 9 0 DC	-15V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input source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VS1 1 0	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8 1 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9 1 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Load resistance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RL1 2 0	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